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3" r:id="rId4"/>
    <p:sldId id="258" r:id="rId5"/>
    <p:sldId id="259" r:id="rId6"/>
    <p:sldId id="261" r:id="rId7"/>
    <p:sldId id="262" r:id="rId8"/>
    <p:sldId id="265" r:id="rId9"/>
    <p:sldId id="266" r:id="rId10"/>
    <p:sldId id="267" r:id="rId11"/>
    <p:sldId id="264" r:id="rId12"/>
    <p:sldId id="269" r:id="rId13"/>
    <p:sldId id="268" r:id="rId14"/>
    <p:sldId id="26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9226-23B2-4673-860C-296022B1A5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0F4B-72FD-468D-A5D4-00D53DB6C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746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9226-23B2-4673-860C-296022B1A5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0F4B-72FD-468D-A5D4-00D53DB6C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77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9226-23B2-4673-860C-296022B1A5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0F4B-72FD-468D-A5D4-00D53DB6C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3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9226-23B2-4673-860C-296022B1A5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0F4B-72FD-468D-A5D4-00D53DB6C3E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3533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9226-23B2-4673-860C-296022B1A5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0F4B-72FD-468D-A5D4-00D53DB6C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29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9226-23B2-4673-860C-296022B1A5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0F4B-72FD-468D-A5D4-00D53DB6C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42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9226-23B2-4673-860C-296022B1A5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0F4B-72FD-468D-A5D4-00D53DB6C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17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9226-23B2-4673-860C-296022B1A5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0F4B-72FD-468D-A5D4-00D53DB6C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22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9226-23B2-4673-860C-296022B1A5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0F4B-72FD-468D-A5D4-00D53DB6C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698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9226-23B2-4673-860C-296022B1A5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0F4B-72FD-468D-A5D4-00D53DB6C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70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9226-23B2-4673-860C-296022B1A5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0F4B-72FD-468D-A5D4-00D53DB6C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701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9226-23B2-4673-860C-296022B1A5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0F4B-72FD-468D-A5D4-00D53DB6C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1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9226-23B2-4673-860C-296022B1A5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0F4B-72FD-468D-A5D4-00D53DB6C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00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9226-23B2-4673-860C-296022B1A5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0F4B-72FD-468D-A5D4-00D53DB6C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68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9226-23B2-4673-860C-296022B1A5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0F4B-72FD-468D-A5D4-00D53DB6C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83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9226-23B2-4673-860C-296022B1A5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0F4B-72FD-468D-A5D4-00D53DB6C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0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9226-23B2-4673-860C-296022B1A5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0F4B-72FD-468D-A5D4-00D53DB6C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8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29226-23B2-4673-860C-296022B1A5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30F4B-72FD-468D-A5D4-00D53DB6C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980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C4378-A5B8-4910-9B1D-1561A09A0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26259" y="-410874"/>
            <a:ext cx="9001462" cy="2387600"/>
          </a:xfrm>
        </p:spPr>
        <p:txBody>
          <a:bodyPr/>
          <a:lstStyle/>
          <a:p>
            <a:r>
              <a:rPr lang="nl-BE" dirty="0"/>
              <a:t>Pilgrim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C79456-E420-4E10-B0F8-0E713E1D3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26259" y="2188874"/>
            <a:ext cx="9001462" cy="1655762"/>
          </a:xfrm>
        </p:spPr>
        <p:txBody>
          <a:bodyPr>
            <a:normAutofit/>
          </a:bodyPr>
          <a:lstStyle/>
          <a:p>
            <a:r>
              <a:rPr lang="nl-BE" dirty="0"/>
              <a:t>Midas Van Gucht</a:t>
            </a:r>
          </a:p>
          <a:p>
            <a:r>
              <a:rPr lang="nl-BE" dirty="0"/>
              <a:t>Issam Moussaïd</a:t>
            </a:r>
          </a:p>
          <a:p>
            <a:r>
              <a:rPr lang="nl-BE" dirty="0"/>
              <a:t>Robin Laevaert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69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011A82-3F47-4080-9774-14F171559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557" y="515923"/>
            <a:ext cx="2913077" cy="5826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F578C8-5EC3-463F-B126-C32C56EDD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207" y="515923"/>
            <a:ext cx="2913077" cy="5826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CD4602-D955-4127-B6C1-53FF8D3AE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907" y="515923"/>
            <a:ext cx="2913077" cy="582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75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E0D20A-FC40-4787-8A17-1C0061882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85875"/>
            <a:ext cx="85725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93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9DC90-AD63-4912-A051-F52C677D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Team velocity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26B4E-E493-4856-BC23-31E2C3A75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97" y="2397000"/>
            <a:ext cx="11278205" cy="337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0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F4407-CD78-4D0A-9345-69581B5F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Cumulative flow diagram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D859F-D443-48E0-A568-8344133F0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7" y="2193925"/>
            <a:ext cx="11616685" cy="368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13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F0A7C-95BD-4BB8-B74B-3198DC21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>
            <a:normAutofit/>
          </a:bodyPr>
          <a:lstStyle/>
          <a:p>
            <a:r>
              <a:rPr lang="nl-BE" sz="7200" dirty="0"/>
              <a:t>Retrospective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000446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0FF00-3C32-41EB-9E3D-FB4810F6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6000" dirty="0"/>
              <a:t>Wat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DB0F8-2846-40B5-8D7B-FC768BED0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2 Android Applicaties</a:t>
            </a:r>
          </a:p>
          <a:p>
            <a:r>
              <a:rPr lang="nl-BE" dirty="0"/>
              <a:t>AR (Vuforia)</a:t>
            </a:r>
          </a:p>
          <a:p>
            <a:r>
              <a:rPr lang="nl-BE" dirty="0"/>
              <a:t>Angular WebApp</a:t>
            </a:r>
          </a:p>
          <a:p>
            <a:r>
              <a:rPr lang="nl-BE" dirty="0"/>
              <a:t>Cryptische vragen</a:t>
            </a:r>
          </a:p>
          <a:p>
            <a:r>
              <a:rPr lang="nl-BE" dirty="0"/>
              <a:t>Informatie over de stad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935E7-AEF6-43D1-BAB4-825C805F2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843" y="1752590"/>
            <a:ext cx="5102362" cy="510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30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342472-221D-4C67-A9FE-32780694F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60D20-DB1E-4F0A-B94F-4EB0077F3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nl-BE" sz="6000" dirty="0"/>
              <a:t>Doelgroep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C9170-B07E-4A77-9D1F-077E76FCD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>
            <a:normAutofit/>
          </a:bodyPr>
          <a:lstStyle/>
          <a:p>
            <a:r>
              <a:rPr lang="nl-BE" dirty="0"/>
              <a:t>Toeristen</a:t>
            </a:r>
          </a:p>
          <a:p>
            <a:r>
              <a:rPr lang="nl-BE" dirty="0"/>
              <a:t>Mensen die niet van Antwerpen zijn</a:t>
            </a:r>
          </a:p>
          <a:p>
            <a:r>
              <a:rPr lang="nl-BE" dirty="0"/>
              <a:t>Oudere mensen die een namiddagje </a:t>
            </a:r>
          </a:p>
          <a:p>
            <a:pPr marL="0" indent="0">
              <a:buNone/>
            </a:pPr>
            <a:r>
              <a:rPr lang="nl-BE" dirty="0"/>
              <a:t>    uit plannen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990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480A-665E-4325-88A3-C00849211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nl-BE" sz="6000" dirty="0"/>
              <a:t>Hoe</a:t>
            </a:r>
            <a:endParaRPr lang="en-US" sz="6000" dirty="0"/>
          </a:p>
        </p:txBody>
      </p:sp>
      <p:pic>
        <p:nvPicPr>
          <p:cNvPr id="1028" name="Picture 4" descr="Afbeeldingsresultaat voor android studio">
            <a:extLst>
              <a:ext uri="{FF2B5EF4-FFF2-40B4-BE49-F238E27FC236}">
                <a16:creationId xmlns:a16="http://schemas.microsoft.com/office/drawing/2014/main" id="{21B45537-DF03-4952-8CC8-C28173F44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032" y="2316497"/>
            <a:ext cx="2533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relateerde afbeelding">
            <a:extLst>
              <a:ext uri="{FF2B5EF4-FFF2-40B4-BE49-F238E27FC236}">
                <a16:creationId xmlns:a16="http://schemas.microsoft.com/office/drawing/2014/main" id="{2ECE7A73-EB2C-4A1D-A691-AFA5C7244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339" y="2316497"/>
            <a:ext cx="3314672" cy="222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B02B9C-7E82-43B7-8E77-187E1DC35E2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65" y="2692825"/>
            <a:ext cx="4052339" cy="14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A7C83E-1AB1-4D79-90DA-B6CC07D0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nl-BE" sz="5400" dirty="0"/>
              <a:t>Flowchart</a:t>
            </a:r>
            <a:endParaRPr lang="en-US"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39EB4-586C-4EEA-AFBD-EB7492973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89" y="1734585"/>
            <a:ext cx="8121222" cy="431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5A5240-8C69-4287-B87A-8144DC838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066" y="582412"/>
            <a:ext cx="2843612" cy="5687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FA8CCB-DB89-41D4-A74E-AC69264A5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706" y="582412"/>
            <a:ext cx="2846587" cy="5693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95FED2-83F7-4009-97FA-19B6E3FE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040" y="589847"/>
            <a:ext cx="2839894" cy="56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37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E6B0E9-86B4-4477-93BA-6514ED4AE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38" y="687475"/>
            <a:ext cx="2741524" cy="5483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6B72E8-C345-433E-BE25-DF7AE6262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237" y="687475"/>
            <a:ext cx="2752561" cy="5505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228611-622E-4A92-8293-FEF89AD55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202" y="687475"/>
            <a:ext cx="2752561" cy="550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48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0CECD8-EC20-4BC0-8EEA-CD05BADF1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63" y="562061"/>
            <a:ext cx="2866938" cy="57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DA1D2F-F98F-4E92-8A53-8D6C93ECD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338" y="562060"/>
            <a:ext cx="2866938" cy="5733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B20C8C-2D71-42EE-86F4-06BA07230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214" y="562061"/>
            <a:ext cx="2866938" cy="57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8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5D4DE4-37FA-46B6-9D9F-E92395B99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39" y="402670"/>
            <a:ext cx="3026329" cy="6052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7F08F1-4715-49FE-9792-B224001EB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725" y="402670"/>
            <a:ext cx="3026329" cy="6052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BAEBE9-B1A3-48B4-A1AA-AFC359FD1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212" y="402670"/>
            <a:ext cx="3026329" cy="605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85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48</Words>
  <Application>Microsoft Office PowerPoint</Application>
  <PresentationFormat>Widescreen</PresentationFormat>
  <Paragraphs>20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Bookman Old Style</vt:lpstr>
      <vt:lpstr>Calibri</vt:lpstr>
      <vt:lpstr>Rockwell</vt:lpstr>
      <vt:lpstr>Damask</vt:lpstr>
      <vt:lpstr>Pilgrim</vt:lpstr>
      <vt:lpstr>Wat</vt:lpstr>
      <vt:lpstr>Doelgroep</vt:lpstr>
      <vt:lpstr>Hoe</vt:lpstr>
      <vt:lpstr>Flowchart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velocity</vt:lpstr>
      <vt:lpstr>Cumulative flow diagram</vt:lpstr>
      <vt:lpstr>Retrospective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Pilgrim</dc:title>
  <dc:creator>Midas -</dc:creator>
  <cp:lastModifiedBy>Midas -</cp:lastModifiedBy>
  <cp:revision>8</cp:revision>
  <dcterms:created xsi:type="dcterms:W3CDTF">2019-01-22T15:31:13Z</dcterms:created>
  <dcterms:modified xsi:type="dcterms:W3CDTF">2019-01-23T21:14:24Z</dcterms:modified>
</cp:coreProperties>
</file>